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60" r:id="rId4"/>
    <p:sldId id="257" r:id="rId5"/>
    <p:sldId id="263" r:id="rId6"/>
    <p:sldId id="261" r:id="rId7"/>
    <p:sldId id="258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7C20F-0092-44F8-80CA-92BC326996FC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9BE0AE0-889A-4AB4-A0C1-0D88C9F20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826FF-A0DC-40D8-A0F3-B97EEA1257A6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745C1-CD30-41C6-AA14-60171CAFF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16346-A9AA-47B4-91D8-371A94C2F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CF019-F0F3-4AB8-BF41-CDDF5FC1EF5A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A4E51-3987-43EA-B052-799B30C06799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36623-7002-4C6A-8D88-C090AA7F6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68995-2E5D-433F-8DD9-37B874703B20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9C6FED6-532C-4356-BD09-8400471C9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A57AB-B619-44ED-B10F-E0923A03078A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249B6-05D9-431E-B1EA-AE186DF47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ED578-9A2B-4A30-92E6-92E45072949F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DC1711D4-1187-4678-AA48-3345C6BFB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B0329-4798-41A8-A8E5-8EB724F379C4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9647C-E17F-4B9C-A460-A9357A6D13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EE658-C437-4F5A-A5EE-7EE8D8890899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11C9831-F215-457C-A3E3-C9714FC39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B5642E1-8D2C-46C0-B032-ADC338D01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9E946-9572-4736-961A-68F873ECDED7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71560-A2C0-4D71-89D0-38B4F40E0E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DB36A-B4C6-41D2-A956-1AE79DE20F27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3D962F4-4C4E-43A4-8FA7-8CF2F70BF18D}" type="datetimeFigureOut">
              <a:rPr lang="ru-RU"/>
              <a:pPr>
                <a:defRPr/>
              </a:pPr>
              <a:t>07.11.2022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1409DA3-3ED1-4C86-BA83-9C5CC2254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C35E2E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DE6C36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CF6DA4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75" y="4714875"/>
            <a:ext cx="5143500" cy="1643063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Составил из материалов сети Интернет Петров В. 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85 лет Михаилу Ефимовичу Николаеву</a:t>
            </a:r>
            <a:br>
              <a:rPr lang="ru-RU" dirty="0" smtClean="0"/>
            </a:br>
            <a:r>
              <a:rPr lang="ru-RU" dirty="0" smtClean="0"/>
              <a:t>открытый классный час</a:t>
            </a:r>
          </a:p>
        </p:txBody>
      </p:sp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500063"/>
            <a:ext cx="8501062" cy="6072187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214313"/>
            <a:ext cx="8572500" cy="6643687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214313"/>
            <a:ext cx="8429625" cy="6429375"/>
          </a:xfr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85750"/>
            <a:ext cx="8358188" cy="6357938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smtClean="0"/>
              <a:t>В декабре 1991 г. М. Е. Николаев был избран первым президентом Республики Саха (Якутия)</a:t>
            </a:r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6538" y="1527175"/>
            <a:ext cx="6096000" cy="4572000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85750"/>
            <a:ext cx="8358188" cy="6572250"/>
          </a:xfr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19318"/>
          <a:stretch>
            <a:fillRect/>
          </a:stretch>
        </p:blipFill>
        <p:spPr>
          <a:xfrm>
            <a:off x="285750" y="1500188"/>
            <a:ext cx="8429625" cy="5072062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29699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214313"/>
            <a:ext cx="8572500" cy="6215062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357188"/>
            <a:ext cx="7304088" cy="5768975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Духовность – основа жизни народа</a:t>
            </a:r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18889"/>
          <a:stretch>
            <a:fillRect/>
          </a:stretch>
        </p:blipFill>
        <p:spPr>
          <a:xfrm>
            <a:off x="285750" y="1500188"/>
            <a:ext cx="8501063" cy="5214937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solidFill>
                  <a:srgbClr val="C35E2E"/>
                </a:solidFill>
              </a:rPr>
              <a:t> </a:t>
            </a: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14313"/>
            <a:ext cx="8251825" cy="6429375"/>
          </a:xfr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Международное сотрудничество</a:t>
            </a: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20430"/>
          <a:stretch>
            <a:fillRect/>
          </a:stretch>
        </p:blipFill>
        <p:spPr>
          <a:xfrm>
            <a:off x="285750" y="1571625"/>
            <a:ext cx="8501063" cy="5286375"/>
          </a:xfr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28625" y="3286125"/>
            <a:ext cx="8534400" cy="758825"/>
          </a:xfrm>
        </p:spPr>
        <p:txBody>
          <a:bodyPr/>
          <a:lstStyle/>
          <a:p>
            <a:r>
              <a:rPr lang="ru-RU" sz="9600" smtClean="0">
                <a:solidFill>
                  <a:srgbClr val="C35E2E"/>
                </a:solidFill>
              </a:rPr>
              <a:t>Викторина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39738" y="107950"/>
            <a:ext cx="8393112" cy="5324475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1. Где и в каком году родился Первый Президент Михаил Ефимович Николаев?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39738" y="107950"/>
            <a:ext cx="8393112" cy="5324475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1. 13 ноября 1937г. В Октемском наслеге Орджоникидзевского района.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30213" y="109538"/>
            <a:ext cx="8393112" cy="4448175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2. Сколько детей было в семье Николаевых?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30213" y="109538"/>
            <a:ext cx="8393112" cy="3548062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2. Трое.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30213" y="109538"/>
            <a:ext cx="8393112" cy="4448175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3. Назовите имя отца и матери М.Е. Николаева.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30213" y="109538"/>
            <a:ext cx="8393112" cy="4448175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3. Мария Михайловна Николаева, Ефим Федорович Николаев.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30213" y="109538"/>
            <a:ext cx="8393112" cy="4448175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4. Какой институт и в каком году окончил М.Е. Николаев?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30213" y="1122363"/>
            <a:ext cx="8393112" cy="4449762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4. Омский государственный ветеринарный институт.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C35E2E"/>
                </a:solidFill>
              </a:rPr>
              <a:t>О родной земле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72488" cy="4900613"/>
          </a:xfrm>
        </p:spPr>
        <p:txBody>
          <a:bodyPr rtlCol="0"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 … Мимо долины </a:t>
            </a:r>
            <a:r>
              <a:rPr lang="ru-RU" dirty="0" err="1" smtClean="0"/>
              <a:t>Эркээни</a:t>
            </a:r>
            <a:r>
              <a:rPr lang="ru-RU" dirty="0" smtClean="0"/>
              <a:t> Лена плывет многокилометровым могучим потоком. Я родился на ее берегу в местечке </a:t>
            </a:r>
            <a:r>
              <a:rPr lang="ru-RU" dirty="0" err="1" smtClean="0"/>
              <a:t>Октемцы</a:t>
            </a:r>
            <a:r>
              <a:rPr lang="ru-RU" dirty="0" smtClean="0"/>
              <a:t> 13 ноября 1937 года. Моя мама Мария Михайловна, была дочерью Козловых, живших недалеко от места моего рождения в селе </a:t>
            </a:r>
            <a:r>
              <a:rPr lang="ru-RU" dirty="0" err="1" smtClean="0"/>
              <a:t>Уулаах</a:t>
            </a:r>
            <a:r>
              <a:rPr lang="ru-RU" dirty="0" smtClean="0"/>
              <a:t> </a:t>
            </a:r>
            <a:r>
              <a:rPr lang="ru-RU" dirty="0" err="1" smtClean="0"/>
              <a:t>Аан</a:t>
            </a:r>
            <a:r>
              <a:rPr lang="ru-RU" dirty="0" smtClean="0"/>
              <a:t>. Я был четвертым ребенком. А в семье с моей сестрой нас было пятеро детей. Наше детство прошло в годы тяжелейшей войны. Наша жизнь была еще трудной потому, что мы рано потеряли отца, и мать с трудом растила своих пятерых детей. Отец мой, Ефим Федорович Николаев, умер в 1942 году. Но его я хорошо помню. В предвоенном в 1939 году его направляют в устье Лены для организации рыболовства. Он стал директором рыбозавода на Быков Мысе. В 1941 году мы вслед за отцом переехали в </a:t>
            </a:r>
            <a:r>
              <a:rPr lang="ru-RU" dirty="0" err="1" smtClean="0"/>
              <a:t>Жиганск</a:t>
            </a:r>
            <a:r>
              <a:rPr lang="ru-RU" dirty="0" smtClean="0"/>
              <a:t>. Нас, исхудавших от голода детей, в </a:t>
            </a:r>
            <a:r>
              <a:rPr lang="ru-RU" dirty="0" err="1" smtClean="0"/>
              <a:t>Жиганске</a:t>
            </a:r>
            <a:r>
              <a:rPr lang="ru-RU" dirty="0" smtClean="0"/>
              <a:t> преследовали болезни. Когда я совсем ослаб от приступа желтухи в 1942 года, мама в отчаянии выехала со мной к своим родственникам в с. </a:t>
            </a:r>
            <a:r>
              <a:rPr lang="ru-RU" dirty="0" err="1" smtClean="0"/>
              <a:t>Октемцы</a:t>
            </a:r>
            <a:r>
              <a:rPr lang="ru-RU" dirty="0" smtClean="0"/>
              <a:t>, место, где я родился».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419100" y="1622425"/>
            <a:ext cx="8394700" cy="4449763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5. Назовите дату избрания М.Е. Николаева на пост Первого Президента РС(Я)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19100" y="490538"/>
            <a:ext cx="8394700" cy="3152775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5. 20 декабря 1991г.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430213" y="1408113"/>
            <a:ext cx="8393112" cy="4449762"/>
          </a:xfrm>
        </p:spPr>
        <p:txBody>
          <a:bodyPr/>
          <a:lstStyle/>
          <a:p>
            <a:r>
              <a:rPr lang="ru-RU" sz="5400" smtClean="0">
                <a:solidFill>
                  <a:srgbClr val="C35E2E"/>
                </a:solidFill>
              </a:rPr>
              <a:t>6. Какой центр по укреплению здоровья детей введен в г. Якутске в годы президентства М.Е. Николаева?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430213" y="873125"/>
            <a:ext cx="8393112" cy="2374900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6. Медицинский центр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471488" y="1693863"/>
            <a:ext cx="8393112" cy="4449762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7. С каким памятным днем было связано переименование Якутской Саха – ССР в РС(Я)?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471488" y="641350"/>
            <a:ext cx="8393112" cy="3287713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7. День республики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0" y="1500188"/>
            <a:ext cx="8802688" cy="4449762"/>
          </a:xfrm>
        </p:spPr>
        <p:txBody>
          <a:bodyPr/>
          <a:lstStyle/>
          <a:p>
            <a:r>
              <a:rPr lang="ru-RU" sz="5400" smtClean="0">
                <a:solidFill>
                  <a:srgbClr val="C35E2E"/>
                </a:solidFill>
              </a:rPr>
              <a:t>8. Когда была провозглашена Декларация о государственном суверенитете Республики?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552450" y="573088"/>
            <a:ext cx="8393113" cy="3355975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8. 12 июня 1992 г.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409575" y="1622425"/>
            <a:ext cx="8393113" cy="4449763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9. В каком году были проведены </a:t>
            </a:r>
            <a:r>
              <a:rPr lang="en-US" sz="6000" smtClean="0">
                <a:solidFill>
                  <a:srgbClr val="C35E2E"/>
                </a:solidFill>
              </a:rPr>
              <a:t>I</a:t>
            </a:r>
            <a:r>
              <a:rPr lang="ru-RU" sz="6000" smtClean="0">
                <a:solidFill>
                  <a:srgbClr val="C35E2E"/>
                </a:solidFill>
              </a:rPr>
              <a:t> Международные спортивные игры «Дети Азии»?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409575" y="546100"/>
            <a:ext cx="8393113" cy="3811588"/>
          </a:xfrm>
        </p:spPr>
        <p:txBody>
          <a:bodyPr/>
          <a:lstStyle/>
          <a:p>
            <a:r>
              <a:rPr lang="ru-RU" sz="6000" smtClean="0">
                <a:solidFill>
                  <a:srgbClr val="C35E2E"/>
                </a:solidFill>
              </a:rPr>
              <a:t>9. В 1996г.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357188"/>
            <a:ext cx="8643938" cy="5840412"/>
          </a:xfr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430213" y="1146175"/>
            <a:ext cx="8393112" cy="4449763"/>
          </a:xfrm>
        </p:spPr>
        <p:txBody>
          <a:bodyPr/>
          <a:lstStyle/>
          <a:p>
            <a:r>
              <a:rPr lang="ru-RU" sz="4800" smtClean="0">
                <a:solidFill>
                  <a:srgbClr val="C35E2E"/>
                </a:solidFill>
              </a:rPr>
              <a:t>10. М.Е. Николаев, ежегодно, вручает премии лучшим школьникам Республики. </a:t>
            </a:r>
            <a:br>
              <a:rPr lang="ru-RU" sz="4800" smtClean="0">
                <a:solidFill>
                  <a:srgbClr val="C35E2E"/>
                </a:solidFill>
              </a:rPr>
            </a:br>
            <a:r>
              <a:rPr lang="ru-RU" sz="4800" smtClean="0">
                <a:solidFill>
                  <a:srgbClr val="C35E2E"/>
                </a:solidFill>
              </a:rPr>
              <a:t>Как называется эта премия?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30213" y="1146175"/>
            <a:ext cx="8393112" cy="3497263"/>
          </a:xfrm>
        </p:spPr>
        <p:txBody>
          <a:bodyPr/>
          <a:lstStyle/>
          <a:p>
            <a:r>
              <a:rPr lang="ru-RU" sz="5400" smtClean="0">
                <a:solidFill>
                  <a:srgbClr val="C35E2E"/>
                </a:solidFill>
              </a:rPr>
              <a:t>10. «Знанием Победишь»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285750" y="1357313"/>
            <a:ext cx="8393113" cy="5026025"/>
          </a:xfrm>
        </p:spPr>
        <p:txBody>
          <a:bodyPr/>
          <a:lstStyle/>
          <a:p>
            <a:r>
              <a:rPr lang="ru-RU" sz="3600" smtClean="0">
                <a:solidFill>
                  <a:srgbClr val="C35E2E"/>
                </a:solidFill>
              </a:rPr>
              <a:t>Мы любим свою республику и спасибо говорим за это нашему Первому Президенту!</a:t>
            </a:r>
            <a:br>
              <a:rPr lang="ru-RU" sz="3600" smtClean="0">
                <a:solidFill>
                  <a:srgbClr val="C35E2E"/>
                </a:solidFill>
              </a:rPr>
            </a:br>
            <a:r>
              <a:rPr lang="ru-RU" sz="3600" smtClean="0">
                <a:solidFill>
                  <a:srgbClr val="C35E2E"/>
                </a:solidFill>
              </a:rPr>
              <a:t>Мы гордимся нашей Республикой!</a:t>
            </a:r>
            <a:br>
              <a:rPr lang="ru-RU" sz="3600" smtClean="0">
                <a:solidFill>
                  <a:srgbClr val="C35E2E"/>
                </a:solidFill>
              </a:rPr>
            </a:br>
            <a:r>
              <a:rPr lang="ru-RU" sz="3600" smtClean="0">
                <a:solidFill>
                  <a:srgbClr val="C35E2E"/>
                </a:solidFill>
              </a:rPr>
              <a:t>Мы молодое поколение нашей республики будем способствовать его процветанию!</a:t>
            </a:r>
            <a:br>
              <a:rPr lang="ru-RU" sz="3600" smtClean="0">
                <a:solidFill>
                  <a:srgbClr val="C35E2E"/>
                </a:solidFill>
              </a:rPr>
            </a:br>
            <a:r>
              <a:rPr lang="ru-RU" sz="3600" smtClean="0">
                <a:solidFill>
                  <a:srgbClr val="C35E2E"/>
                </a:solidFill>
              </a:rPr>
              <a:t>Спасибо Вам наш Михаил Ефимович!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313" y="214313"/>
            <a:ext cx="871537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Крепкого</a:t>
            </a:r>
            <a:r>
              <a:rPr lang="ru-RU" sz="1400" b="1" dirty="0"/>
              <a:t> </a:t>
            </a:r>
            <a:r>
              <a:rPr lang="ru-RU" sz="2800" b="1" dirty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здоровья и долгих лет жизни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М.Е. Николаеву!</a:t>
            </a:r>
            <a:br>
              <a:rPr lang="ru-RU" sz="2800" b="1" dirty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</a:br>
            <a:endParaRPr lang="ru-RU" sz="2800" b="1" dirty="0">
              <a:solidFill>
                <a:schemeClr val="accent3">
                  <a:shade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3"/>
            <a:ext cx="8501062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214313"/>
            <a:ext cx="8715375" cy="6286500"/>
          </a:xfr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3"/>
            <a:ext cx="8429625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42875"/>
            <a:ext cx="8501062" cy="6357938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35E2E"/>
              </a:solidFill>
            </a:endParaRP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285750"/>
            <a:ext cx="8858250" cy="6572250"/>
          </a:xfr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Другая 2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0070C0"/>
      </a:accent1>
      <a:accent2>
        <a:srgbClr val="3E7DE4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184</TotalTime>
  <Words>455</Words>
  <Application>Microsoft Office PowerPoint</Application>
  <PresentationFormat>Экран (4:3)</PresentationFormat>
  <Paragraphs>32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9" baseType="lpstr">
      <vt:lpstr>Arial</vt:lpstr>
      <vt:lpstr>Georgia</vt:lpstr>
      <vt:lpstr>Wingdings 2</vt:lpstr>
      <vt:lpstr>Wingdings</vt:lpstr>
      <vt:lpstr>Calibri</vt:lpstr>
      <vt:lpstr>Times New Roman</vt:lpstr>
      <vt:lpstr>Официальная</vt:lpstr>
      <vt:lpstr>85 лет Михаилу Ефимовичу Николаеву открытый классный час</vt:lpstr>
      <vt:lpstr> </vt:lpstr>
      <vt:lpstr>О родной земле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В декабре 1991 г. М. Е. Николаев был избран первым президентом Республики Саха (Якутия)</vt:lpstr>
      <vt:lpstr>Слайд 15</vt:lpstr>
      <vt:lpstr>Слайд 16</vt:lpstr>
      <vt:lpstr>Слайд 17</vt:lpstr>
      <vt:lpstr>Слайд 18</vt:lpstr>
      <vt:lpstr>Духовность – основа жизни народа</vt:lpstr>
      <vt:lpstr>Международное сотрудничество</vt:lpstr>
      <vt:lpstr>Викторина</vt:lpstr>
      <vt:lpstr>1. Где и в каком году родился Первый Президент Михаил Ефимович Николаев?</vt:lpstr>
      <vt:lpstr>1. 13 ноября 1937г. В Октемском наслеге Орджоникидзевского района.</vt:lpstr>
      <vt:lpstr>2. Сколько детей было в семье Николаевых?</vt:lpstr>
      <vt:lpstr>2. Трое.</vt:lpstr>
      <vt:lpstr>3. Назовите имя отца и матери М.Е. Николаева.</vt:lpstr>
      <vt:lpstr>3. Мария Михайловна Николаева, Ефим Федорович Николаев.</vt:lpstr>
      <vt:lpstr>4. Какой институт и в каком году окончил М.Е. Николаев?</vt:lpstr>
      <vt:lpstr>4. Омский государственный ветеринарный институт.</vt:lpstr>
      <vt:lpstr>5. Назовите дату избрания М.Е. Николаева на пост Первого Президента РС(Я)</vt:lpstr>
      <vt:lpstr>5. 20 декабря 1991г.</vt:lpstr>
      <vt:lpstr>6. Какой центр по укреплению здоровья детей введен в г. Якутске в годы президентства М.Е. Николаева?</vt:lpstr>
      <vt:lpstr>6. Медицинский центр</vt:lpstr>
      <vt:lpstr>7. С каким памятным днем было связано переименование Якутской Саха – ССР в РС(Я)?</vt:lpstr>
      <vt:lpstr>7. День республики</vt:lpstr>
      <vt:lpstr>8. Когда была провозглашена Декларация о государственном суверенитете Республики?</vt:lpstr>
      <vt:lpstr>8. 12 июня 1992 г.</vt:lpstr>
      <vt:lpstr>9. В каком году были проведены I Международные спортивные игры «Дети Азии»?</vt:lpstr>
      <vt:lpstr>9. В 1996г.</vt:lpstr>
      <vt:lpstr>10. М.Е. Николаев, ежегодно, вручает премии лучшим школьникам Республики.  Как называется эта премия?</vt:lpstr>
      <vt:lpstr>10. «Знанием Победишь»</vt:lpstr>
      <vt:lpstr>Мы любим свою республику и спасибо говорим за это нашему Первому Президенту! Мы гордимся нашей Республикой! Мы молодое поколение нашей республики будем способствовать его процветанию! Спасибо Вам наш Михаил Ефимович!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80 лет Михаилу Ефимовичу Николаеву открытый классный час</dc:title>
  <dc:creator>User</dc:creator>
  <cp:lastModifiedBy>Head Teacher</cp:lastModifiedBy>
  <cp:revision>19</cp:revision>
  <dcterms:created xsi:type="dcterms:W3CDTF">2022-11-06T08:48:46Z</dcterms:created>
  <dcterms:modified xsi:type="dcterms:W3CDTF">2022-11-07T07:07:49Z</dcterms:modified>
</cp:coreProperties>
</file>